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2" y="-5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58C9-362A-435C-8E84-E209CF156AA5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65EC-E43C-4B98-B122-FA736296CB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58C9-362A-435C-8E84-E209CF156AA5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65EC-E43C-4B98-B122-FA736296CB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58C9-362A-435C-8E84-E209CF156AA5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65EC-E43C-4B98-B122-FA736296CB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58C9-362A-435C-8E84-E209CF156AA5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65EC-E43C-4B98-B122-FA736296CB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58C9-362A-435C-8E84-E209CF156AA5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65EC-E43C-4B98-B122-FA736296CB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58C9-362A-435C-8E84-E209CF156AA5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65EC-E43C-4B98-B122-FA736296CB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58C9-362A-435C-8E84-E209CF156AA5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65EC-E43C-4B98-B122-FA736296CB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58C9-362A-435C-8E84-E209CF156AA5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65EC-E43C-4B98-B122-FA736296CB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58C9-362A-435C-8E84-E209CF156AA5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65EC-E43C-4B98-B122-FA736296CB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58C9-362A-435C-8E84-E209CF156AA5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65EC-E43C-4B98-B122-FA736296CB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00D58C9-362A-435C-8E84-E209CF156AA5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2E765EC-E43C-4B98-B122-FA736296CB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00D58C9-362A-435C-8E84-E209CF156AA5}" type="datetimeFigureOut">
              <a:rPr lang="en-US" smtClean="0"/>
              <a:pPr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2E765EC-E43C-4B98-B122-FA736296CB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Religious Authority and Beliefs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Sam Wolfe, Andrew Salo, Tim-Jong Morgan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6534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Many people stayed committed to Christianity</a:t>
            </a:r>
          </a:p>
          <a:p>
            <a:pPr lvl="1"/>
            <a:r>
              <a:rPr lang="en-US" sz="3200" dirty="0" smtClean="0"/>
              <a:t>Salvation</a:t>
            </a:r>
          </a:p>
          <a:p>
            <a:pPr lvl="1"/>
            <a:r>
              <a:rPr lang="en-US" sz="3200" dirty="0" smtClean="0"/>
              <a:t>Local traditions/everyday social lives</a:t>
            </a:r>
          </a:p>
          <a:p>
            <a:r>
              <a:rPr lang="en-US" sz="3600" dirty="0"/>
              <a:t>Religious authorities and hierarchies</a:t>
            </a:r>
          </a:p>
          <a:p>
            <a:pPr lvl="1"/>
            <a:r>
              <a:rPr lang="en-US" sz="3200" dirty="0"/>
              <a:t>Created tension</a:t>
            </a:r>
          </a:p>
          <a:p>
            <a:pPr lvl="2"/>
            <a:r>
              <a:rPr lang="en-US" sz="2800" dirty="0"/>
              <a:t>Religious </a:t>
            </a:r>
            <a:r>
              <a:rPr lang="en-US" sz="2800" dirty="0" smtClean="0"/>
              <a:t>revivals</a:t>
            </a:r>
            <a:endParaRPr lang="en-US" sz="3200" b="1" dirty="0" smtClean="0"/>
          </a:p>
          <a:p>
            <a:endParaRPr lang="en-US" sz="28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endParaRPr lang="en-US" sz="28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096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Church Hierarchy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199"/>
          </a:xfrm>
        </p:spPr>
        <p:txBody>
          <a:bodyPr/>
          <a:lstStyle/>
          <a:p>
            <a:r>
              <a:rPr lang="en-US" sz="3600" dirty="0" smtClean="0"/>
              <a:t>Local Parish Church</a:t>
            </a:r>
          </a:p>
          <a:p>
            <a:pPr lvl="1"/>
            <a:r>
              <a:rPr lang="en-US" sz="3200" dirty="0" smtClean="0"/>
              <a:t>Everyday life</a:t>
            </a:r>
          </a:p>
          <a:p>
            <a:pPr lvl="1"/>
            <a:r>
              <a:rPr lang="en-US" sz="3200" dirty="0" smtClean="0"/>
              <a:t>Control from the state</a:t>
            </a:r>
          </a:p>
          <a:p>
            <a:r>
              <a:rPr lang="en-US" sz="3600" dirty="0" smtClean="0"/>
              <a:t>Catholic Monarchs</a:t>
            </a:r>
          </a:p>
          <a:p>
            <a:pPr lvl="1"/>
            <a:r>
              <a:rPr lang="en-US" sz="3200" dirty="0" smtClean="0"/>
              <a:t>Greater control</a:t>
            </a:r>
          </a:p>
          <a:p>
            <a:pPr lvl="2"/>
            <a:r>
              <a:rPr lang="en-US" sz="2800" dirty="0" smtClean="0"/>
              <a:t>Spain’s national religion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26503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Church Hierarchy </a:t>
            </a:r>
            <a:r>
              <a:rPr lang="en-US" dirty="0" err="1" smtClean="0"/>
              <a:t>Cont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81599"/>
          </a:xfrm>
        </p:spPr>
        <p:txBody>
          <a:bodyPr/>
          <a:lstStyle/>
          <a:p>
            <a:r>
              <a:rPr lang="en-US" sz="3600" dirty="0"/>
              <a:t>Society of Jesus(Jesuits)</a:t>
            </a:r>
          </a:p>
          <a:p>
            <a:pPr lvl="1"/>
            <a:r>
              <a:rPr lang="en-US" sz="3200" dirty="0"/>
              <a:t>Conflicts with Louis XV</a:t>
            </a:r>
          </a:p>
          <a:p>
            <a:pPr lvl="1"/>
            <a:r>
              <a:rPr lang="en-US" sz="3200" dirty="0"/>
              <a:t>Dissolved</a:t>
            </a:r>
            <a:r>
              <a:rPr lang="en-US" sz="3200" dirty="0" smtClean="0"/>
              <a:t>?</a:t>
            </a:r>
          </a:p>
          <a:p>
            <a:r>
              <a:rPr lang="en-US" sz="3600" dirty="0" smtClean="0"/>
              <a:t>Clergy in Monasteries and Convents</a:t>
            </a:r>
          </a:p>
          <a:p>
            <a:pPr lvl="1"/>
            <a:r>
              <a:rPr lang="en-US" dirty="0" smtClean="0"/>
              <a:t>Social Life</a:t>
            </a:r>
          </a:p>
          <a:p>
            <a:r>
              <a:rPr lang="en-US" dirty="0" smtClean="0"/>
              <a:t>Austria</a:t>
            </a:r>
          </a:p>
          <a:p>
            <a:pPr lvl="1"/>
            <a:r>
              <a:rPr lang="en-US" dirty="0" smtClean="0"/>
              <a:t>Maria Theresa</a:t>
            </a:r>
          </a:p>
          <a:p>
            <a:pPr lvl="1"/>
            <a:r>
              <a:rPr lang="en-US" dirty="0" smtClean="0"/>
              <a:t>Joseph II</a:t>
            </a:r>
          </a:p>
          <a:p>
            <a:pPr lvl="1"/>
            <a:endParaRPr lang="en-US" dirty="0" smtClean="0"/>
          </a:p>
          <a:p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7373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Protestant Revival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Medieval Practices</a:t>
            </a:r>
            <a:endParaRPr lang="en-US" dirty="0"/>
          </a:p>
          <a:p>
            <a:pPr lvl="1"/>
            <a:r>
              <a:rPr lang="en-US" dirty="0" smtClean="0"/>
              <a:t>Abolished</a:t>
            </a:r>
          </a:p>
          <a:p>
            <a:r>
              <a:rPr lang="en-US" dirty="0" smtClean="0"/>
              <a:t>Pietism</a:t>
            </a:r>
            <a:endParaRPr lang="en-US" dirty="0"/>
          </a:p>
          <a:p>
            <a:r>
              <a:rPr lang="en-US" dirty="0" smtClean="0"/>
              <a:t>John </a:t>
            </a:r>
            <a:r>
              <a:rPr lang="en-US" dirty="0" smtClean="0"/>
              <a:t>Wesley</a:t>
            </a:r>
          </a:p>
          <a:p>
            <a:pPr lvl="1"/>
            <a:r>
              <a:rPr lang="en-US" dirty="0" smtClean="0"/>
              <a:t>Rejected predestination idea</a:t>
            </a:r>
          </a:p>
          <a:p>
            <a:pPr lvl="2"/>
            <a:r>
              <a:rPr lang="en-US" dirty="0" smtClean="0"/>
              <a:t>Believed salvation through faith</a:t>
            </a:r>
          </a:p>
          <a:p>
            <a:pPr lvl="1"/>
            <a:r>
              <a:rPr lang="en-US" dirty="0" smtClean="0"/>
              <a:t>Methodists</a:t>
            </a:r>
          </a:p>
          <a:p>
            <a:pPr lvl="2"/>
            <a:r>
              <a:rPr lang="en-US" dirty="0" smtClean="0"/>
              <a:t>“Holy Club”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6294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Catholic Piety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Catholic </a:t>
            </a:r>
            <a:r>
              <a:rPr lang="en-US" dirty="0" smtClean="0"/>
              <a:t>Countries</a:t>
            </a:r>
            <a:endParaRPr lang="en-US" dirty="0" smtClean="0"/>
          </a:p>
          <a:p>
            <a:pPr lvl="1"/>
            <a:r>
              <a:rPr lang="en-US" dirty="0" smtClean="0"/>
              <a:t>Old </a:t>
            </a:r>
            <a:r>
              <a:rPr lang="en-US" dirty="0" smtClean="0"/>
              <a:t>culture</a:t>
            </a:r>
          </a:p>
          <a:p>
            <a:r>
              <a:rPr lang="en-US" dirty="0" smtClean="0"/>
              <a:t>Protestant Countries</a:t>
            </a:r>
          </a:p>
          <a:p>
            <a:pPr lvl="1"/>
            <a:r>
              <a:rPr lang="en-US" dirty="0" smtClean="0"/>
              <a:t>Worship</a:t>
            </a:r>
            <a:endParaRPr lang="en-US" dirty="0" smtClean="0"/>
          </a:p>
          <a:p>
            <a:r>
              <a:rPr lang="en-US" dirty="0" smtClean="0"/>
              <a:t>Jansenism</a:t>
            </a:r>
          </a:p>
          <a:p>
            <a:pPr lvl="1"/>
            <a:r>
              <a:rPr lang="en-US" dirty="0" smtClean="0"/>
              <a:t>“illegitimate off-spring of the protestant reformation”</a:t>
            </a:r>
          </a:p>
          <a:p>
            <a:pPr lvl="2"/>
            <a:r>
              <a:rPr lang="en-US" dirty="0" smtClean="0"/>
              <a:t>Popular among?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0854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Marginal Beliefs and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Beliefs</a:t>
            </a:r>
          </a:p>
          <a:p>
            <a:pPr lvl="1"/>
            <a:r>
              <a:rPr lang="en-US" dirty="0" smtClean="0"/>
              <a:t>Priest blessing on food</a:t>
            </a:r>
          </a:p>
          <a:p>
            <a:pPr lvl="1"/>
            <a:r>
              <a:rPr lang="en-US" dirty="0" smtClean="0"/>
              <a:t>Relics</a:t>
            </a:r>
          </a:p>
          <a:p>
            <a:pPr lvl="1"/>
            <a:r>
              <a:rPr lang="en-US" dirty="0" smtClean="0"/>
              <a:t>Healing springs</a:t>
            </a:r>
          </a:p>
          <a:p>
            <a:r>
              <a:rPr lang="en-US" dirty="0" smtClean="0"/>
              <a:t>More </a:t>
            </a:r>
            <a:r>
              <a:rPr lang="en-US" dirty="0" smtClean="0"/>
              <a:t>Superstitious </a:t>
            </a:r>
            <a:r>
              <a:rPr lang="en-US" dirty="0" smtClean="0"/>
              <a:t>T</a:t>
            </a:r>
            <a:r>
              <a:rPr lang="en-US" dirty="0" smtClean="0"/>
              <a:t>hen </a:t>
            </a:r>
            <a:r>
              <a:rPr lang="en-US" dirty="0" smtClean="0"/>
              <a:t>D</a:t>
            </a:r>
            <a:r>
              <a:rPr lang="en-US" dirty="0" smtClean="0"/>
              <a:t>evout</a:t>
            </a:r>
            <a:endParaRPr lang="en-US" dirty="0" smtClean="0"/>
          </a:p>
          <a:p>
            <a:pPr lvl="1"/>
            <a:r>
              <a:rPr lang="en-US" dirty="0" smtClean="0"/>
              <a:t>Attacks by </a:t>
            </a:r>
            <a:r>
              <a:rPr lang="en-US" dirty="0" smtClean="0"/>
              <a:t>authority</a:t>
            </a:r>
          </a:p>
          <a:p>
            <a:pPr lvl="1"/>
            <a:r>
              <a:rPr lang="en-US" dirty="0" smtClean="0"/>
              <a:t>Witches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32625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128</TotalTime>
  <Words>137</Words>
  <Application>Microsoft Office PowerPoint</Application>
  <PresentationFormat>On-screen Show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Module</vt:lpstr>
      <vt:lpstr>Religious Authority and Beliefs</vt:lpstr>
      <vt:lpstr>Intro</vt:lpstr>
      <vt:lpstr>Church Hierarchy</vt:lpstr>
      <vt:lpstr>Church Hierarchy Cont…</vt:lpstr>
      <vt:lpstr>Protestant Revival</vt:lpstr>
      <vt:lpstr>Catholic Piety</vt:lpstr>
      <vt:lpstr>Marginal Beliefs and Practices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Religious Authority and Beliefs</dc:title>
  <dc:creator>admin</dc:creator>
  <cp:lastModifiedBy>HP2</cp:lastModifiedBy>
  <cp:revision>29</cp:revision>
  <dcterms:created xsi:type="dcterms:W3CDTF">2012-12-06T14:33:49Z</dcterms:created>
  <dcterms:modified xsi:type="dcterms:W3CDTF">2012-12-11T00:02:53Z</dcterms:modified>
</cp:coreProperties>
</file>